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Lifeline Hospital: Revolutionising Patient Care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Welcome to Lifeline Hospital, where we are committed to enhancing healthcare delivery through innovative technology. This presentation outlines our vision for a robust Hospital Management System, designed to streamline operations and improve patient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934" y="485537"/>
            <a:ext cx="11743373" cy="551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Modular Design for Scalability: Core HMS Components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34" y="1390174"/>
            <a:ext cx="882729" cy="10592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7114" y="1566624"/>
            <a:ext cx="230862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Patient Management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77114" y="1948339"/>
            <a:ext cx="12335351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Facilitates adding, editing, searching, and securely deleting patient records, ensuring data integrity.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4" y="2449473"/>
            <a:ext cx="882729" cy="10592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7114" y="2625923"/>
            <a:ext cx="2983706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Appointment Management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77114" y="3007638"/>
            <a:ext cx="12335351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Enables scheduling, approving, and viewing patient appointments, optimising clinic flow.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4" y="3508772"/>
            <a:ext cx="882729" cy="10592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7114" y="3685223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Billing &amp; Payments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677114" y="4066937"/>
            <a:ext cx="12335351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Supports automated generation, secure download, and comprehensive tracking of all patient bills.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" y="4568071"/>
            <a:ext cx="882729" cy="10592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7114" y="4744522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Staff Management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77114" y="5126236"/>
            <a:ext cx="12335351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Manages staff details, enables role assignment, and tracks personnel information efficiently.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5627370"/>
            <a:ext cx="882729" cy="105929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7114" y="5803821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Reports &amp; Analytics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77114" y="6185535"/>
            <a:ext cx="12335351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dynamic dashboards to view key performance indicators and download customisable reports.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" y="6686669"/>
            <a:ext cx="882729" cy="105929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7114" y="6863120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System Settings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677114" y="7244834"/>
            <a:ext cx="12335351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Allows for the configuration of hospital services, user roles, and other administrative parameters.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2995315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Introducing the Lifeline Hospital Management System (HMS)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1455301"/>
            <a:ext cx="6485096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Lifeline Hospital Management System is a cutting-edge, web-based platform engineered to centralise and manage all core hospital operations. From patient admissions to final billing, this system encompasses every critical aspect of healthcare administration.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5553" y="2738914"/>
            <a:ext cx="6485096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is designed to simplify complex workflows, enabling seamless management of patients, staff, appointments, and financial records. The aim is to create a more organised, efficient, and responsive healthcare environment for everyone involved.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371" y="1494949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08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Transforming Hospital Operations: Key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643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6595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55627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614" y="272641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463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Digitise Records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95382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Transition from paper-based archives to secure digital patient and administrative records.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89643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86595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55627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71" y="272641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463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Quick Data Access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953828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 instant, authorised access to comprehensive patient and staff information.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50390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47342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5163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5333881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6070878"/>
            <a:ext cx="3626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Streamline Administration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56129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Simplify and automate billing processes and appointment scheduling for greater accuracy.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50390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47342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5163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5333881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6070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 Reporting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56129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Facilitate better internal communication and generate insightful operational reports.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653361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Navigating Current Obstacles: The Manual System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59243"/>
            <a:ext cx="6425922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current operational framework heavily relies on manual record-keeping, predominantly using physical paper files and cumbersome registers. This traditional approach, whilst familiar, presents significant challenges.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487" y="2633186"/>
            <a:ext cx="6425922" cy="1507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is inherently time-consuming, leading to bottlenecks in patient processing and administrative tasks. Furthermore, the risk of human error is substantial, often resulting in inaccuracies in patient histories and billing details. Tracking a patient's journey from admission to discharge becomes a laborious and often fragmented process.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13182124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Mitigating Critical Risks: Drawbacks of Manual Processes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4138" y="2275642"/>
            <a:ext cx="13182124" cy="1209913"/>
          </a:xfrm>
          <a:prstGeom prst="roundRect">
            <a:avLst>
              <a:gd name="adj" fmla="val 7182"/>
            </a:avLst>
          </a:prstGeom>
          <a:solidFill>
            <a:srgbClr val="45070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950" y="2581751"/>
            <a:ext cx="258604" cy="2068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6365" y="2534126"/>
            <a:ext cx="12303085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persistence of manual processes in healthcare poses significant risks to data integrity, operational efficiency, and ultimately, patient care quality. Our proposed system directly addresses these critical vulnerabilities.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4138" y="3718203"/>
            <a:ext cx="6487597" cy="1869162"/>
          </a:xfrm>
          <a:prstGeom prst="roundRect">
            <a:avLst>
              <a:gd name="adj" fmla="val 2656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8570" y="3932634"/>
            <a:ext cx="287547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Loss Vulnerability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38570" y="4379952"/>
            <a:ext cx="605873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Manual records are highly susceptible to loss from physical damage, such as fire or water, or simply misplacement within the vast hospital archives.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8546" y="3718203"/>
            <a:ext cx="6487716" cy="1869162"/>
          </a:xfrm>
          <a:prstGeom prst="roundRect">
            <a:avLst>
              <a:gd name="adj" fmla="val 2656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32978" y="3932634"/>
            <a:ext cx="330577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Slow Information Retrieval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632978" y="4379952"/>
            <a:ext cx="605885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Locating specific patient data or historical information can take considerable time, impacting emergency response and treatment planning.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4138" y="5794177"/>
            <a:ext cx="6487597" cy="1869162"/>
          </a:xfrm>
          <a:prstGeom prst="roundRect">
            <a:avLst>
              <a:gd name="adj" fmla="val 2656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8570" y="6008608"/>
            <a:ext cx="391810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Absence of Real-time Updates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938570" y="6455926"/>
            <a:ext cx="605873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Information updates are not immediate, leading to outdated records and potential discrepancies in patient status or medication lists.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418546" y="5794177"/>
            <a:ext cx="6487716" cy="1869162"/>
          </a:xfrm>
          <a:prstGeom prst="roundRect">
            <a:avLst>
              <a:gd name="adj" fmla="val 2656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32978" y="6008608"/>
            <a:ext cx="370272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Limited Analytics &amp; Reporting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7632978" y="6455926"/>
            <a:ext cx="605885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Extracting meaningful insights or generating comprehensive reports for operational analysis is exceedingly difficult with fragmented paper data.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9186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 Seamless Digital Ecosystem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5578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Lifeline HMS is a comprehensive, web-based platform offering a centralised, secure, and easily accessible database for all hospital operations. It delivers fully automated solutions for billing, appointment management, and robust reporting, fundamentally transforming how healthcare services are delivered and managed.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171" y="474226"/>
            <a:ext cx="13424059" cy="10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Empowering Healthcare Professionals: Core System Functionalities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03171" y="1895951"/>
            <a:ext cx="689372" cy="1034058"/>
          </a:xfrm>
          <a:prstGeom prst="roundRect">
            <a:avLst>
              <a:gd name="adj" fmla="val 36000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8555" y="2251353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464826" y="2068235"/>
            <a:ext cx="3012043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Patient &amp; Staff Management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464826" y="2440781"/>
            <a:ext cx="1256240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Comprehensive tools for registration, detailed record-keeping, and efficient oversight of all personnel.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03171" y="3102293"/>
            <a:ext cx="689372" cy="1034058"/>
          </a:xfrm>
          <a:prstGeom prst="roundRect">
            <a:avLst>
              <a:gd name="adj" fmla="val 36000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8555" y="3457694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464826" y="3274576"/>
            <a:ext cx="2645688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Appointment Scheduling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464826" y="3647122"/>
            <a:ext cx="1256240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Intuitive system for booking, approving, and tracking patient appointments with various specialists.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03171" y="4308634"/>
            <a:ext cx="689372" cy="1034058"/>
          </a:xfrm>
          <a:prstGeom prst="roundRect">
            <a:avLst>
              <a:gd name="adj" fmla="val 36000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8555" y="4664035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1464826" y="4480917"/>
            <a:ext cx="2792730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Billing &amp; Payment Tracking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464826" y="4853464"/>
            <a:ext cx="1256240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Automated generation of invoices, seamless payment processing, and transparent financial tracking.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03171" y="5514975"/>
            <a:ext cx="689372" cy="1034058"/>
          </a:xfrm>
          <a:prstGeom prst="roundRect">
            <a:avLst>
              <a:gd name="adj" fmla="val 36000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8555" y="5870377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464826" y="5687258"/>
            <a:ext cx="3293269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Reports &amp; Analytics Dashboard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464826" y="6059805"/>
            <a:ext cx="1256240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Dynamic dashboards providing real-time insights into hospital performance and key operational metrics.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03171" y="6721316"/>
            <a:ext cx="689372" cy="1034058"/>
          </a:xfrm>
          <a:prstGeom prst="roundRect">
            <a:avLst>
              <a:gd name="adj" fmla="val 36000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18555" y="7076718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464826" y="6893600"/>
            <a:ext cx="2610326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Roles &amp; Permissions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464826" y="7266146"/>
            <a:ext cx="1256240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Robust access control mechanisms ensuring data security and adherence to regulatory compliance.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10427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Collaborative Care: Key System Users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237351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Administrator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Oversees system configuration, manages user accounts, and generates high-level operational reports.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48" y="237351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Doctor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Accesses patient records, views appointment schedules, and updates medical notes and treatment plans.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519267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Receptionist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Manages patient registration, schedules and confirms appointments, and handles general enquiries.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519267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Accountant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Responsible for managing all billing operations, processing payments, and overseeing financial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791408"/>
            <a:ext cx="12420957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Maximising Efficiency: User Functions in Detail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0812" y="1934766"/>
            <a:ext cx="6422827" cy="2640211"/>
          </a:xfrm>
          <a:prstGeom prst="roundRect">
            <a:avLst>
              <a:gd name="adj" fmla="val 3549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466" y="1831419"/>
            <a:ext cx="267653" cy="26765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332" y="4410670"/>
            <a:ext cx="267653" cy="2676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5858" y="2299811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Admin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145858" y="2782133"/>
            <a:ext cx="5692735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Full Access &amp; Configuration: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The Administrator has comprehensive control over the entire system, configuring settings, user roles, and managing overarching system parameters to ensure optimal performance.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6642" y="1934766"/>
            <a:ext cx="6422946" cy="2640211"/>
          </a:xfrm>
          <a:prstGeom prst="roundRect">
            <a:avLst>
              <a:gd name="adj" fmla="val 3549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296" y="1831419"/>
            <a:ext cx="267653" cy="26765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5282" y="4410670"/>
            <a:ext cx="267653" cy="2676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91688" y="2299811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Doctor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91688" y="2782133"/>
            <a:ext cx="5692854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Patient Care &amp; Records Update: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Doctors can efficiently review patient histories, view diagnostic results, update medical records, and document treatment progress directly within the system.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80812" y="4797981"/>
            <a:ext cx="6422827" cy="2640211"/>
          </a:xfrm>
          <a:prstGeom prst="roundRect">
            <a:avLst>
              <a:gd name="adj" fmla="val 3549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66" y="4694634"/>
            <a:ext cx="267653" cy="267653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9332" y="7273885"/>
            <a:ext cx="267653" cy="26765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145858" y="51630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Receptionist</a:t>
            </a:r>
            <a:endParaRPr lang="en-US" sz="2150" dirty="0"/>
          </a:p>
        </p:txBody>
      </p:sp>
      <p:sp>
        <p:nvSpPr>
          <p:cNvPr id="17" name="Text 9"/>
          <p:cNvSpPr/>
          <p:nvPr/>
        </p:nvSpPr>
        <p:spPr>
          <a:xfrm>
            <a:off x="1145858" y="5645348"/>
            <a:ext cx="5692735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Entry &amp; Appointment Handling: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Reception staff are responsible for accurate patient data entry, managing patient admissions and discharges, and streamlining appointment scheduling processes.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6642" y="4797981"/>
            <a:ext cx="6422946" cy="2640211"/>
          </a:xfrm>
          <a:prstGeom prst="roundRect">
            <a:avLst>
              <a:gd name="adj" fmla="val 3549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3296" y="4694634"/>
            <a:ext cx="267653" cy="267653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85282" y="7273885"/>
            <a:ext cx="267653" cy="267653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791688" y="51630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Accountant</a:t>
            </a:r>
            <a:endParaRPr lang="en-US" sz="2150" dirty="0"/>
          </a:p>
        </p:txBody>
      </p:sp>
      <p:sp>
        <p:nvSpPr>
          <p:cNvPr id="22" name="Text 12"/>
          <p:cNvSpPr/>
          <p:nvPr/>
        </p:nvSpPr>
        <p:spPr>
          <a:xfrm>
            <a:off x="7791688" y="5645348"/>
            <a:ext cx="5692854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Billing &amp; Financial Reports: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Accountants handle all aspects of financial management, including generating bills, processing payments, and compiling essential financial reports for auditing and planning.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2025-09-05T12:09:10Z</dcterms:created>
  <dcterms:modified xsi:type="dcterms:W3CDTF">2025-09-05T12:09:10Z</dcterms:modified>
</cp:coreProperties>
</file>